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150"/>
  </p:normalViewPr>
  <p:slideViewPr>
    <p:cSldViewPr snapToGrid="0" snapToObjects="1">
      <p:cViewPr varScale="1">
        <p:scale>
          <a:sx n="118" d="100"/>
          <a:sy n="118" d="100"/>
        </p:scale>
        <p:origin x="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A07E-C7FA-4AC9-82E0-494A3FC7B439}" type="datetimeFigureOut">
              <a:rPr lang="en-US" smtClean="0"/>
              <a:t>12/1/22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84157-9F04-41ED-ACE5-2DF94B08F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1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556BC-71AB-4151-A64E-779B662E1C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7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Name of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Name of Course</a:t>
            </a:r>
          </a:p>
          <a:p>
            <a:r>
              <a:rPr lang="en-US" dirty="0"/>
              <a:t>Instructor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fld id="{43801A5A-83FA-294F-A8D8-1A015405E297}" type="datetimeFigureOut">
              <a:rPr lang="en-US" smtClean="0"/>
              <a:pPr/>
              <a:t>12/1/22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9D329A0F-7202-2C45-A3DC-05D3FD8878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813540" y="6398325"/>
            <a:ext cx="2216877" cy="4596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044053" y="6404106"/>
            <a:ext cx="2100747" cy="4505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fld id="{43801A5A-83FA-294F-A8D8-1A015405E297}" type="datetimeFigureOut">
              <a:rPr lang="en-US" smtClean="0"/>
              <a:pPr/>
              <a:t>12/1/22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43655" y="6492875"/>
            <a:ext cx="1312025" cy="365125"/>
          </a:xfrm>
        </p:spPr>
        <p:txBody>
          <a:bodyPr/>
          <a:lstStyle>
            <a:lvl1pPr>
              <a:defRPr sz="2000"/>
            </a:lvl1pPr>
          </a:lstStyle>
          <a:p>
            <a:fld id="{9D329A0F-7202-2C45-A3DC-05D3FD887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023985" y="6398324"/>
            <a:ext cx="2242866" cy="4376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961020" y="6398324"/>
            <a:ext cx="2168105" cy="4149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745192" y="6459785"/>
            <a:ext cx="1959658" cy="3982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>
          <a:gsLst>
            <a:gs pos="61000">
              <a:schemeClr val="accent1">
                <a:lumMod val="5000"/>
                <a:lumOff val="95000"/>
                <a:alpha val="19000"/>
              </a:schemeClr>
            </a:gs>
            <a:gs pos="6000">
              <a:srgbClr val="FFC000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gradFill>
            <a:gsLst>
              <a:gs pos="91000">
                <a:schemeClr val="bg1">
                  <a:lumMod val="96000"/>
                  <a:alpha val="0"/>
                </a:schemeClr>
              </a:gs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rgbClr val="FFC000"/>
              </a:gs>
            </a:gsLst>
            <a:lin ang="5400000" scaled="1"/>
          </a:gra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1A5A-83FA-294F-A8D8-1A015405E297}" type="datetimeFigureOut">
              <a:rPr lang="en-US" smtClean="0"/>
              <a:t>12/1/22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9A0F-7202-2C45-A3DC-05D3FD8878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141343" y="6501384"/>
            <a:ext cx="1889059" cy="39236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rgbClr val="FFFFFF"/>
                </a:solidFill>
              </a:defRPr>
            </a:lvl1pPr>
          </a:lstStyle>
          <a:p>
            <a:fld id="{43801A5A-83FA-294F-A8D8-1A015405E297}" type="datetimeFigureOut">
              <a:rPr lang="en-US" smtClean="0"/>
              <a:pPr/>
              <a:t>12/1/22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fld id="{9D329A0F-7202-2C45-A3DC-05D3FD8878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5065024" y="6400314"/>
            <a:ext cx="2122912" cy="43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Animal Carcass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Quantity Food Prep 2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297369" y="5598620"/>
            <a:ext cx="3190360" cy="71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this review tool, put the PowerPoints into presentation mode.</a:t>
            </a:r>
          </a:p>
          <a:p>
            <a:r>
              <a:rPr lang="en-US" dirty="0"/>
              <a:t>You will need to label carcasses for your final exam</a:t>
            </a:r>
          </a:p>
        </p:txBody>
      </p:sp>
    </p:spTree>
    <p:extLst>
      <p:ext uri="{BB962C8B-B14F-4D97-AF65-F5344CB8AC3E}">
        <p14:creationId xmlns:p14="http://schemas.microsoft.com/office/powerpoint/2010/main" val="142077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047" y="149969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Veal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837" y="1587437"/>
            <a:ext cx="767219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5486401"/>
            <a:ext cx="41910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numCol="2">
            <a:spAutoFit/>
          </a:bodyPr>
          <a:lstStyle/>
          <a:p>
            <a:pPr lvl="0"/>
            <a:r>
              <a:rPr lang="en-US" dirty="0"/>
              <a:t>Hind Leg First Part</a:t>
            </a:r>
          </a:p>
          <a:p>
            <a:pPr lvl="0"/>
            <a:r>
              <a:rPr lang="en-US" dirty="0"/>
              <a:t>Hind Leg Second Part</a:t>
            </a:r>
          </a:p>
          <a:p>
            <a:pPr lvl="0"/>
            <a:r>
              <a:rPr lang="en-US" dirty="0"/>
              <a:t>Loin</a:t>
            </a:r>
          </a:p>
          <a:p>
            <a:pPr lvl="0"/>
            <a:r>
              <a:rPr lang="en-US" dirty="0"/>
              <a:t>Shank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484" y="5501699"/>
            <a:ext cx="388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Shoulder</a:t>
            </a:r>
          </a:p>
          <a:p>
            <a:pPr lvl="0"/>
            <a:r>
              <a:rPr lang="en-US" dirty="0"/>
              <a:t>Flank</a:t>
            </a:r>
          </a:p>
          <a:p>
            <a:pPr lvl="0"/>
            <a:r>
              <a:rPr lang="en-US" dirty="0"/>
              <a:t>Hotel Rack</a:t>
            </a:r>
          </a:p>
          <a:p>
            <a:pPr lvl="0"/>
            <a:r>
              <a:rPr lang="en-US" dirty="0"/>
              <a:t>Breast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1066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Shoulder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1066800"/>
            <a:ext cx="1738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Hotel Rack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9437" y="1017941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Loin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5648" y="673629"/>
            <a:ext cx="1796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Hind Leg First Part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81780" y="589746"/>
            <a:ext cx="2054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Hind Leg Second Part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996403"/>
            <a:ext cx="106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Shank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9258" y="5075208"/>
            <a:ext cx="1107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Breast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39685" y="5224790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Flank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44069" y="1089127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05200" y="1143744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58916" y="112682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66253" y="8332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13866" y="117948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53534" y="504012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9739" y="511706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77882" y="533681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137641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Lamb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447801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7400" y="5715000"/>
            <a:ext cx="5334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Breast</a:t>
            </a:r>
          </a:p>
          <a:p>
            <a:pPr lvl="0"/>
            <a:r>
              <a:rPr lang="en-US" dirty="0"/>
              <a:t>Hind Shank</a:t>
            </a:r>
          </a:p>
          <a:p>
            <a:pPr lvl="0"/>
            <a:r>
              <a:rPr lang="en-US" dirty="0"/>
              <a:t>Fore Shank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5915" y="5669296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Hotel Rack</a:t>
            </a:r>
          </a:p>
          <a:p>
            <a:pPr lvl="0"/>
            <a:r>
              <a:rPr lang="en-US" dirty="0"/>
              <a:t>Neck</a:t>
            </a:r>
          </a:p>
          <a:p>
            <a:pPr lvl="0"/>
            <a:r>
              <a:rPr lang="en-US" dirty="0"/>
              <a:t>Loin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3716" y="5715001"/>
            <a:ext cx="7729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Sirloin</a:t>
            </a:r>
          </a:p>
          <a:p>
            <a:pPr lvl="0"/>
            <a:r>
              <a:rPr lang="en-US" dirty="0"/>
              <a:t>Leg</a:t>
            </a:r>
          </a:p>
          <a:p>
            <a:pPr lvl="0"/>
            <a:r>
              <a:rPr lang="en-US" dirty="0"/>
              <a:t>Flank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78472" y="5748079"/>
            <a:ext cx="102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Shoulder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55932" y="141592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932" y="1198640"/>
            <a:ext cx="149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Shoulder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532" y="1231259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20600" y="135252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23715" y="1363805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4648" y="788399"/>
            <a:ext cx="1084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Hotel Rack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28369" y="1253069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Loin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95823" y="138514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01000" y="1275584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Sirloin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3452" y="133001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48879" y="1219285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Leg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034690" y="150492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64738" y="5301802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Hind Shank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601200" y="54864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75521" y="5224858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Flank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55217" y="537874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60104" y="5332512"/>
            <a:ext cx="1107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Breast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78869" y="534615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84343" y="5312688"/>
            <a:ext cx="1792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Fore Shank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44786" y="538963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197678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Beef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875" y="1600200"/>
            <a:ext cx="80476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5791200"/>
            <a:ext cx="4876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Plate</a:t>
            </a:r>
          </a:p>
          <a:p>
            <a:pPr lvl="0"/>
            <a:r>
              <a:rPr lang="en-US" dirty="0"/>
              <a:t>Rib</a:t>
            </a:r>
          </a:p>
          <a:p>
            <a:pPr lvl="0"/>
            <a:r>
              <a:rPr lang="en-US" dirty="0"/>
              <a:t>Chuck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58835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Flank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2238" y="5787114"/>
            <a:ext cx="11657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Short Loin</a:t>
            </a:r>
          </a:p>
          <a:p>
            <a:pPr lvl="0"/>
            <a:r>
              <a:rPr lang="en-US" dirty="0"/>
              <a:t>Sirloin Tip </a:t>
            </a:r>
          </a:p>
          <a:p>
            <a:pPr lvl="0"/>
            <a:r>
              <a:rPr lang="en-US" dirty="0"/>
              <a:t>Brisket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399" y="5819369"/>
            <a:ext cx="7922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Round</a:t>
            </a:r>
          </a:p>
          <a:p>
            <a:pPr lvl="0"/>
            <a:r>
              <a:rPr lang="en-US" dirty="0"/>
              <a:t>Sirloin</a:t>
            </a:r>
          </a:p>
          <a:p>
            <a:pPr lvl="0"/>
            <a:r>
              <a:rPr lang="en-US" dirty="0"/>
              <a:t>Shank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63024" y="1219200"/>
            <a:ext cx="1069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Chuck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4959" y="12192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6105" y="1090809"/>
            <a:ext cx="651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Rib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6105" y="109087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1500" y="1167753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Sirloin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11500" y="123235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0" y="1078466"/>
            <a:ext cx="151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Shortloin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45437" y="111147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24928" y="1184404"/>
            <a:ext cx="1290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80865" y="115461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98540" y="5044746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Sirloin Tip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39575" y="504474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9236" y="4967802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Flank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01592" y="522941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7397" y="4989719"/>
            <a:ext cx="1176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Brisket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35323" y="53063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43399" y="5044746"/>
            <a:ext cx="914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Plate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6105" y="522941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21384" y="4989719"/>
            <a:ext cx="106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Shank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06718" y="514770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4669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build="allAtOnce"/>
      <p:bldP spid="24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Pork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152" y="1801587"/>
            <a:ext cx="786983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5562601"/>
            <a:ext cx="3886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Boston Butt</a:t>
            </a:r>
          </a:p>
          <a:p>
            <a:pPr lvl="0"/>
            <a:r>
              <a:rPr lang="en-US" dirty="0"/>
              <a:t>Bacon</a:t>
            </a:r>
          </a:p>
          <a:p>
            <a:pPr lvl="0"/>
            <a:r>
              <a:rPr lang="en-US" dirty="0"/>
              <a:t>Loin</a:t>
            </a:r>
          </a:p>
          <a:p>
            <a:pPr lvl="0"/>
            <a:r>
              <a:rPr lang="en-US" dirty="0"/>
              <a:t>Picnic Shoulder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20853" y="5562600"/>
            <a:ext cx="1058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Fat Back</a:t>
            </a:r>
          </a:p>
          <a:p>
            <a:pPr lvl="0"/>
            <a:r>
              <a:rPr lang="en-US" dirty="0"/>
              <a:t>Jowl</a:t>
            </a:r>
          </a:p>
          <a:p>
            <a:pPr lvl="0"/>
            <a:r>
              <a:rPr lang="en-US" dirty="0"/>
              <a:t>Ham</a:t>
            </a:r>
          </a:p>
          <a:p>
            <a:pPr lvl="0"/>
            <a:r>
              <a:rPr lang="en-US" dirty="0"/>
              <a:t>Spareribs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1397220"/>
            <a:ext cx="1903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Boston Butt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4645" y="143225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737" y="1432255"/>
            <a:ext cx="1393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Fat Back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2340" y="132453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0801" y="1452196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Loin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85287" y="137023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86801" y="1278367"/>
            <a:ext cx="867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59044" y="171380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0" y="4996934"/>
            <a:ext cx="824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Jowl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13158" y="51816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65037" y="4919990"/>
            <a:ext cx="2416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Picnic Shoulder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51816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34200" y="5039380"/>
            <a:ext cx="169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Spare Ribs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43800" y="51816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29201" y="4936833"/>
            <a:ext cx="107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Bacon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36070" y="49969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153906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encia Class PP" id="{A149A6AA-1AA1-43FA-B718-03CB579D2B0D}" vid="{804EC27B-F37D-41E5-AA50-E5B291BA26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209</Words>
  <Application>Microsoft Macintosh PowerPoint</Application>
  <PresentationFormat>Widescreen</PresentationFormat>
  <Paragraphs>117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Animal Carcass Review</vt:lpstr>
      <vt:lpstr>PowerPoint Presentation</vt:lpstr>
      <vt:lpstr>Veal</vt:lpstr>
      <vt:lpstr>Lamb</vt:lpstr>
      <vt:lpstr>Beef</vt:lpstr>
      <vt:lpstr>Pork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Carcass Review</dc:title>
  <dc:creator>Chase Ayres</dc:creator>
  <cp:lastModifiedBy>Chase Ayres</cp:lastModifiedBy>
  <cp:revision>1</cp:revision>
  <dcterms:created xsi:type="dcterms:W3CDTF">2022-12-01T14:50:52Z</dcterms:created>
  <dcterms:modified xsi:type="dcterms:W3CDTF">2022-12-01T14:52:05Z</dcterms:modified>
</cp:coreProperties>
</file>