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9" r:id="rId43"/>
    <p:sldId id="300" r:id="rId44"/>
    <p:sldId id="309" r:id="rId45"/>
    <p:sldId id="302" r:id="rId46"/>
    <p:sldId id="303" r:id="rId47"/>
    <p:sldId id="304" r:id="rId48"/>
    <p:sldId id="307" r:id="rId49"/>
    <p:sldId id="308" r:id="rId50"/>
    <p:sldId id="305" r:id="rId51"/>
    <p:sldId id="306" r:id="rId52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6" charset="0"/>
      <a:defRPr kern="1200">
        <a:solidFill>
          <a:schemeClr val="tx1"/>
        </a:solidFill>
        <a:latin typeface="Arial" charset="0"/>
        <a:ea typeface="+mn-ea"/>
        <a:cs typeface="Arial Unicode MS" pitchFamily="-106" charset="0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6" charset="0"/>
      <a:defRPr kern="1200">
        <a:solidFill>
          <a:schemeClr val="tx1"/>
        </a:solidFill>
        <a:latin typeface="Arial" charset="0"/>
        <a:ea typeface="+mn-ea"/>
        <a:cs typeface="Arial Unicode MS" pitchFamily="-106" charset="0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6" charset="0"/>
      <a:defRPr kern="1200">
        <a:solidFill>
          <a:schemeClr val="tx1"/>
        </a:solidFill>
        <a:latin typeface="Arial" charset="0"/>
        <a:ea typeface="+mn-ea"/>
        <a:cs typeface="Arial Unicode MS" pitchFamily="-106" charset="0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6" charset="0"/>
      <a:defRPr kern="1200">
        <a:solidFill>
          <a:schemeClr val="tx1"/>
        </a:solidFill>
        <a:latin typeface="Arial" charset="0"/>
        <a:ea typeface="+mn-ea"/>
        <a:cs typeface="Arial Unicode MS" pitchFamily="-106" charset="0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6" charset="0"/>
      <a:defRPr kern="1200">
        <a:solidFill>
          <a:schemeClr val="tx1"/>
        </a:solidFill>
        <a:latin typeface="Arial" charset="0"/>
        <a:ea typeface="+mn-ea"/>
        <a:cs typeface="Arial Unicode MS" pitchFamily="-106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pitchFamily="-106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pitchFamily="-106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pitchFamily="-106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 Unicode MS" pitchFamily="-106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808" autoAdjust="0"/>
    <p:restoredTop sz="94660"/>
  </p:normalViewPr>
  <p:slideViewPr>
    <p:cSldViewPr>
      <p:cViewPr varScale="1">
        <p:scale>
          <a:sx n="77" d="100"/>
          <a:sy n="77" d="100"/>
        </p:scale>
        <p:origin x="-211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1D60E-2501-478B-8633-4B0A9D7800AD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9CA66-68A6-45C8-8D4D-6CC95B0341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-106" charset="0"/>
              </a:defRPr>
            </a:lvl1pPr>
          </a:lstStyle>
          <a:p>
            <a:fld id="{6C944C3F-E8D2-4454-B42A-E7EC3B87F2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6" charset="0"/>
      <a:defRPr sz="1200" kern="1200">
        <a:solidFill>
          <a:srgbClr val="000000"/>
        </a:solidFill>
        <a:latin typeface="Times New Roman" pitchFamily="16" charset="0"/>
        <a:ea typeface="ＭＳ Ｐゴシック" pitchFamily="-106" charset="-128"/>
        <a:cs typeface="ＭＳ Ｐゴシック" pitchFamily="-106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6" charset="0"/>
      <a:defRPr sz="1200" kern="1200">
        <a:solidFill>
          <a:srgbClr val="000000"/>
        </a:solidFill>
        <a:latin typeface="Times New Roman" pitchFamily="16" charset="0"/>
        <a:ea typeface="ＭＳ Ｐゴシック" pitchFamily="-106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6" charset="0"/>
      <a:defRPr sz="1200" kern="1200">
        <a:solidFill>
          <a:srgbClr val="000000"/>
        </a:solidFill>
        <a:latin typeface="Times New Roman" pitchFamily="16" charset="0"/>
        <a:ea typeface="ＭＳ Ｐゴシック" pitchFamily="-106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6" charset="0"/>
      <a:defRPr sz="1200" kern="1200">
        <a:solidFill>
          <a:srgbClr val="000000"/>
        </a:solidFill>
        <a:latin typeface="Times New Roman" pitchFamily="16" charset="0"/>
        <a:ea typeface="ＭＳ Ｐゴシック" pitchFamily="-106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6" charset="0"/>
      <a:defRPr sz="1200" kern="1200">
        <a:solidFill>
          <a:srgbClr val="000000"/>
        </a:solidFill>
        <a:latin typeface="Times New Roman" pitchFamily="16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3135DBA-2C65-4F3F-9D8F-8E409ABA06CD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0D89426-BB1A-4FA6-9EE0-AD2154E8285B}" type="slidenum">
              <a:rPr lang="en-US"/>
              <a:pPr/>
              <a:t>10</a:t>
            </a:fld>
            <a:endParaRPr lang="en-US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AB7F8E8-62AB-4A68-8447-55D319CA4EA8}" type="slidenum">
              <a:rPr lang="en-US"/>
              <a:pPr/>
              <a:t>11</a:t>
            </a:fld>
            <a:endParaRPr lang="en-US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9CF3B33-141C-4349-9FC7-F56FDF01D58C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68FCA05-F497-4979-B8B5-1AC73804C940}" type="slidenum">
              <a:rPr lang="en-US"/>
              <a:pPr/>
              <a:t>13</a:t>
            </a:fld>
            <a:endParaRPr lang="en-US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0E70369-C91B-4C19-9FB7-28274BB07DBC}" type="slidenum">
              <a:rPr lang="en-US"/>
              <a:pPr/>
              <a:t>14</a:t>
            </a:fld>
            <a:endParaRPr lang="en-US"/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A56273A-1E3F-4E54-B36D-D55069D32735}" type="slidenum">
              <a:rPr lang="en-US"/>
              <a:pPr/>
              <a:t>15</a:t>
            </a:fld>
            <a:endParaRPr lang="en-US"/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FF24910-9B44-4523-9B22-BE76443B56A8}" type="slidenum">
              <a:rPr lang="en-US"/>
              <a:pPr/>
              <a:t>16</a:t>
            </a:fld>
            <a:endParaRPr lang="en-US"/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A06EFC7-E7B0-469B-A6C8-33E3254E93F6}" type="slidenum">
              <a:rPr lang="en-US"/>
              <a:pPr/>
              <a:t>17</a:t>
            </a:fld>
            <a:endParaRPr lang="en-US"/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50E6F79-D774-4924-874D-2EF2B438E419}" type="slidenum">
              <a:rPr lang="en-US"/>
              <a:pPr/>
              <a:t>18</a:t>
            </a:fld>
            <a:endParaRPr lang="en-US"/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A194F26-4EFE-46DC-844D-C430D3E4CFD7}" type="slidenum">
              <a:rPr lang="en-US"/>
              <a:pPr/>
              <a:t>19</a:t>
            </a:fld>
            <a:endParaRPr lang="en-US"/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54F3027-875E-4633-9466-E682E452C211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2C2585-1717-4072-B743-2481ED44837A}" type="slidenum">
              <a:rPr lang="en-US"/>
              <a:pPr/>
              <a:t>20</a:t>
            </a:fld>
            <a:endParaRPr lang="en-US"/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2CC1F53-78FD-4A3B-88B0-679E8CE77427}" type="slidenum">
              <a:rPr lang="en-US"/>
              <a:pPr/>
              <a:t>21</a:t>
            </a:fld>
            <a:endParaRPr lang="en-US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841EE3B-6C6C-47B5-81C4-F2E3D9E87D63}" type="slidenum">
              <a:rPr lang="en-US"/>
              <a:pPr/>
              <a:t>22</a:t>
            </a:fld>
            <a:endParaRPr lang="en-US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6373E19-FC80-4752-B11C-4D49A8F8EDA2}" type="slidenum">
              <a:rPr lang="en-US"/>
              <a:pPr/>
              <a:t>23</a:t>
            </a:fld>
            <a:endParaRPr lang="en-US"/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69A5271-DA53-4C0A-A3AA-B2A19521C4EE}" type="slidenum">
              <a:rPr lang="en-US"/>
              <a:pPr/>
              <a:t>24</a:t>
            </a:fld>
            <a:endParaRPr lang="en-US"/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B95B496-D04A-40E5-8B53-9D290500C923}" type="slidenum">
              <a:rPr lang="en-US"/>
              <a:pPr/>
              <a:t>25</a:t>
            </a:fld>
            <a:endParaRPr lang="en-US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A8C3D11-BA55-49E6-872E-89EBA23AA9D9}" type="slidenum">
              <a:rPr lang="en-US"/>
              <a:pPr/>
              <a:t>26</a:t>
            </a:fld>
            <a:endParaRPr lang="en-US"/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EBE6E5F-AD96-446F-9352-2FC1BE8F3F79}" type="slidenum">
              <a:rPr lang="en-US"/>
              <a:pPr/>
              <a:t>27</a:t>
            </a:fld>
            <a:endParaRPr lang="en-US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AD10882-F6C8-439C-8C51-B476F7F48A63}" type="slidenum">
              <a:rPr lang="en-US"/>
              <a:pPr/>
              <a:t>28</a:t>
            </a:fld>
            <a:endParaRPr lang="en-US"/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3DEF7F1-7991-4F05-BE90-2D602171BB4C}" type="slidenum">
              <a:rPr lang="en-US"/>
              <a:pPr/>
              <a:t>29</a:t>
            </a:fld>
            <a:endParaRPr lang="en-US"/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D2F57EE-35D8-4D3F-9D04-944F6C5F69EF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2A355EA-C46A-4F59-92E0-5B5E309E8EA4}" type="slidenum">
              <a:rPr lang="en-US"/>
              <a:pPr/>
              <a:t>30</a:t>
            </a:fld>
            <a:endParaRPr lang="en-US"/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0F70A29-C79B-42FF-AD47-AC083DB4A6D1}" type="slidenum">
              <a:rPr lang="en-US"/>
              <a:pPr/>
              <a:t>31</a:t>
            </a:fld>
            <a:endParaRPr lang="en-US"/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1F74476-738D-4FCC-BD7E-E83204CA1E96}" type="slidenum">
              <a:rPr lang="en-US"/>
              <a:pPr/>
              <a:t>32</a:t>
            </a:fld>
            <a:endParaRPr lang="en-US"/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6F2C918-FF10-4508-AB15-1F9FE434710B}" type="slidenum">
              <a:rPr lang="en-US"/>
              <a:pPr/>
              <a:t>33</a:t>
            </a:fld>
            <a:endParaRPr lang="en-US"/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25ACBB3-DB76-4B85-B6BA-C7FE536DCE69}" type="slidenum">
              <a:rPr lang="en-US"/>
              <a:pPr/>
              <a:t>34</a:t>
            </a:fld>
            <a:endParaRPr lang="en-US"/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E0340B9-1A33-4938-9C49-3EB81AFE492A}" type="slidenum">
              <a:rPr lang="en-US"/>
              <a:pPr/>
              <a:t>35</a:t>
            </a:fld>
            <a:endParaRPr lang="en-US"/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68A70E-7BAA-4E99-AF76-8B767EE8E720}" type="slidenum">
              <a:rPr lang="en-US"/>
              <a:pPr/>
              <a:t>36</a:t>
            </a:fld>
            <a:endParaRPr lang="en-US"/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18FA639-FFFC-480A-BFF0-7654B10CBCCA}" type="slidenum">
              <a:rPr lang="en-US"/>
              <a:pPr/>
              <a:t>37</a:t>
            </a:fld>
            <a:endParaRPr lang="en-US"/>
          </a:p>
        </p:txBody>
      </p:sp>
      <p:sp>
        <p:nvSpPr>
          <p:cNvPr id="890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9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9B6E04F-D8FE-4E5C-9F25-B13979ADFB98}" type="slidenum">
              <a:rPr lang="en-US"/>
              <a:pPr/>
              <a:t>38</a:t>
            </a:fld>
            <a:endParaRPr lang="en-US"/>
          </a:p>
        </p:txBody>
      </p:sp>
      <p:sp>
        <p:nvSpPr>
          <p:cNvPr id="911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11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AE6D0-70D9-4B88-A8E8-EE2E6135014E}" type="slidenum">
              <a:rPr lang="en-US"/>
              <a:pPr/>
              <a:t>39</a:t>
            </a:fld>
            <a:endParaRPr lang="en-US"/>
          </a:p>
        </p:txBody>
      </p:sp>
      <p:sp>
        <p:nvSpPr>
          <p:cNvPr id="931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31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6484FA-C83A-40B4-9B5B-23273F761370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FDED55-B4A0-4CC2-B24D-DCBED2E770FD}" type="slidenum">
              <a:rPr lang="en-US"/>
              <a:pPr/>
              <a:t>40</a:t>
            </a:fld>
            <a:endParaRPr lang="en-US"/>
          </a:p>
        </p:txBody>
      </p:sp>
      <p:sp>
        <p:nvSpPr>
          <p:cNvPr id="952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52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1B36932-89EE-4BB0-8131-5313DE602DEF}" type="slidenum">
              <a:rPr lang="en-US"/>
              <a:pPr/>
              <a:t>41</a:t>
            </a:fld>
            <a:endParaRPr lang="en-US"/>
          </a:p>
        </p:txBody>
      </p:sp>
      <p:sp>
        <p:nvSpPr>
          <p:cNvPr id="972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72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FD05169-D434-40AE-934D-BC4E33BBA54A}" type="slidenum">
              <a:rPr lang="en-US"/>
              <a:pPr/>
              <a:t>42</a:t>
            </a:fld>
            <a:endParaRPr lang="en-US"/>
          </a:p>
        </p:txBody>
      </p:sp>
      <p:sp>
        <p:nvSpPr>
          <p:cNvPr id="1034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34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EF14788-002B-4EE8-A5FB-1CCC6008A4CA}" type="slidenum">
              <a:rPr lang="en-US"/>
              <a:pPr/>
              <a:t>43</a:t>
            </a:fld>
            <a:endParaRPr lang="en-US"/>
          </a:p>
        </p:txBody>
      </p:sp>
      <p:sp>
        <p:nvSpPr>
          <p:cNvPr id="1054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54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0F51A15-2838-49E9-A441-001BA022BC9F}" type="slidenum">
              <a:rPr lang="en-US"/>
              <a:pPr/>
              <a:t>44</a:t>
            </a:fld>
            <a:endParaRPr lang="en-US"/>
          </a:p>
        </p:txBody>
      </p:sp>
      <p:sp>
        <p:nvSpPr>
          <p:cNvPr id="1075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75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375F111-8332-4A0F-B971-94014C53B6E3}" type="slidenum">
              <a:rPr lang="en-US"/>
              <a:pPr/>
              <a:t>45</a:t>
            </a:fld>
            <a:endParaRPr lang="en-US"/>
          </a:p>
        </p:txBody>
      </p:sp>
      <p:sp>
        <p:nvSpPr>
          <p:cNvPr id="1095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95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56FCBFD-AD30-4AF2-8612-4A5E8B2571C4}" type="slidenum">
              <a:rPr lang="en-US"/>
              <a:pPr/>
              <a:t>46</a:t>
            </a:fld>
            <a:endParaRPr lang="en-US"/>
          </a:p>
        </p:txBody>
      </p:sp>
      <p:sp>
        <p:nvSpPr>
          <p:cNvPr id="1116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16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134275D-B49F-416E-B70C-7B5D9D909434}" type="slidenum">
              <a:rPr lang="en-US"/>
              <a:pPr/>
              <a:t>47</a:t>
            </a:fld>
            <a:endParaRPr lang="en-US"/>
          </a:p>
        </p:txBody>
      </p:sp>
      <p:sp>
        <p:nvSpPr>
          <p:cNvPr id="1136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36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8A62D9A-2CDA-4694-88A4-258C13E5572B}" type="slidenum">
              <a:rPr lang="en-US"/>
              <a:pPr/>
              <a:t>48</a:t>
            </a:fld>
            <a:endParaRPr lang="en-US"/>
          </a:p>
        </p:txBody>
      </p:sp>
      <p:sp>
        <p:nvSpPr>
          <p:cNvPr id="993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1DEB8AD-0F24-4E2D-BA00-04782B94A46E}" type="slidenum">
              <a:rPr lang="en-US"/>
              <a:pPr/>
              <a:t>49</a:t>
            </a:fld>
            <a:endParaRPr lang="en-US"/>
          </a:p>
        </p:txBody>
      </p:sp>
      <p:sp>
        <p:nvSpPr>
          <p:cNvPr id="1013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13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D7D461C-1757-414A-8FAD-78EA91D62385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A02B914-2C3C-414F-8ECD-8E0BA0515B73}" type="slidenum">
              <a:rPr lang="en-US"/>
              <a:pPr/>
              <a:t>50</a:t>
            </a:fld>
            <a:endParaRPr lang="en-US"/>
          </a:p>
        </p:txBody>
      </p:sp>
      <p:sp>
        <p:nvSpPr>
          <p:cNvPr id="1157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57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44B99A1-B79B-4EDC-9B8F-257289FA64B0}" type="slidenum">
              <a:rPr lang="en-US"/>
              <a:pPr/>
              <a:t>51</a:t>
            </a:fld>
            <a:endParaRPr lang="en-US"/>
          </a:p>
        </p:txBody>
      </p:sp>
      <p:sp>
        <p:nvSpPr>
          <p:cNvPr id="1177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77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96088C6-679A-42C2-A0B6-7740C8E876AD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9474B3B-7FF1-40E2-BC6C-F2034ADD0457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81E7FA4-886B-47EB-AB7C-6242493438AF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9DEE77A-E4FB-4CCE-B550-04ABCE19353E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BE84F-F07E-4A5C-8774-4CB3EB11C9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22B44-6243-4126-9029-4E9332FD3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C2C61D-5FB7-435E-8F4B-349FD50855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4701F-9E19-475A-99F2-928C3FEF1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C3417-EE8C-4BB9-89A4-757BA7BB4D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0DF3A-FD53-470D-8471-C3845A1F1E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53BE2D-57EA-4511-BE6F-CBCE9ABE75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9AB7F-2F68-4132-A2EC-72DC96826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F581BB-E9C3-402B-BB4B-2A3C14E815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71C34-AA93-46D6-87DF-2224CFD366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91F8BA-2B08-4444-9C21-04FA09630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-106" charset="0"/>
              </a:defRPr>
            </a:lvl1pPr>
          </a:lstStyle>
          <a:p>
            <a:fld id="{F4375C39-E90B-4888-A200-CB0D8027AC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000000"/>
          </a:solidFill>
          <a:latin typeface="+mj-lt"/>
          <a:ea typeface="Arial Unicode MS" pitchFamily="-106" charset="0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000000"/>
          </a:solidFill>
          <a:latin typeface="Arial" charset="0"/>
          <a:ea typeface="Arial Unicode MS" pitchFamily="-106" charset="0"/>
          <a:cs typeface="Arial Unicode MS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000000"/>
          </a:solidFill>
          <a:latin typeface="Arial" charset="0"/>
          <a:ea typeface="Arial Unicode MS" pitchFamily="-106" charset="0"/>
          <a:cs typeface="Arial Unicode MS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000000"/>
          </a:solidFill>
          <a:latin typeface="Arial" charset="0"/>
          <a:ea typeface="Arial Unicode MS" pitchFamily="-106" charset="0"/>
          <a:cs typeface="Arial Unicode MS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6" charset="0"/>
        <a:defRPr sz="4400">
          <a:solidFill>
            <a:srgbClr val="000000"/>
          </a:solidFill>
          <a:latin typeface="Arial" charset="0"/>
          <a:ea typeface="Arial Unicode MS" pitchFamily="-106" charset="0"/>
          <a:cs typeface="Arial Unicode MS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-106" charset="0"/>
        <a:defRPr sz="3200">
          <a:solidFill>
            <a:srgbClr val="000000"/>
          </a:solidFill>
          <a:latin typeface="+mn-lt"/>
          <a:ea typeface="Arial Unicode MS" pitchFamily="-106" charset="0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-106" charset="0"/>
        <a:defRPr sz="2800">
          <a:solidFill>
            <a:srgbClr val="000000"/>
          </a:solidFill>
          <a:latin typeface="+mn-lt"/>
          <a:ea typeface="Arial Unicode MS" pitchFamily="-106" charset="0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-106" charset="0"/>
        <a:defRPr sz="2400">
          <a:solidFill>
            <a:srgbClr val="000000"/>
          </a:solidFill>
          <a:latin typeface="+mn-lt"/>
          <a:ea typeface="Arial Unicode MS" pitchFamily="-106" charset="0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-106" charset="0"/>
        <a:defRPr sz="2000">
          <a:solidFill>
            <a:srgbClr val="000000"/>
          </a:solidFill>
          <a:latin typeface="+mn-lt"/>
          <a:ea typeface="Arial Unicode MS" pitchFamily="-106" charset="0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-106" charset="0"/>
        <a:defRPr sz="2000">
          <a:solidFill>
            <a:srgbClr val="000000"/>
          </a:solidFill>
          <a:latin typeface="+mn-lt"/>
          <a:ea typeface="Arial Unicode MS" pitchFamily="-106" charset="0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6.xml"/><Relationship Id="rId18" Type="http://schemas.openxmlformats.org/officeDocument/2006/relationships/slide" Target="slide8.xml"/><Relationship Id="rId26" Type="http://schemas.openxmlformats.org/officeDocument/2006/relationships/slide" Target="slide40.xml"/><Relationship Id="rId3" Type="http://schemas.openxmlformats.org/officeDocument/2006/relationships/slide" Target="slide2.xml"/><Relationship Id="rId21" Type="http://schemas.openxmlformats.org/officeDocument/2006/relationships/slide" Target="slide38.xml"/><Relationship Id="rId7" Type="http://schemas.openxmlformats.org/officeDocument/2006/relationships/slide" Target="slide42.xml"/><Relationship Id="rId12" Type="http://schemas.openxmlformats.org/officeDocument/2006/relationships/slide" Target="slide44.xml"/><Relationship Id="rId17" Type="http://schemas.openxmlformats.org/officeDocument/2006/relationships/slide" Target="slide46.xml"/><Relationship Id="rId25" Type="http://schemas.openxmlformats.org/officeDocument/2006/relationships/slide" Target="slide30.xml"/><Relationship Id="rId2" Type="http://schemas.openxmlformats.org/officeDocument/2006/relationships/notesSlide" Target="../notesSlides/notesSlide1.xml"/><Relationship Id="rId16" Type="http://schemas.openxmlformats.org/officeDocument/2006/relationships/slide" Target="slide36.xml"/><Relationship Id="rId20" Type="http://schemas.openxmlformats.org/officeDocument/2006/relationships/slide" Target="slide2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2.xml"/><Relationship Id="rId11" Type="http://schemas.openxmlformats.org/officeDocument/2006/relationships/slide" Target="slide34.xml"/><Relationship Id="rId24" Type="http://schemas.openxmlformats.org/officeDocument/2006/relationships/slide" Target="slide20.xml"/><Relationship Id="rId5" Type="http://schemas.openxmlformats.org/officeDocument/2006/relationships/slide" Target="slide22.xml"/><Relationship Id="rId15" Type="http://schemas.openxmlformats.org/officeDocument/2006/relationships/slide" Target="slide26.xml"/><Relationship Id="rId23" Type="http://schemas.openxmlformats.org/officeDocument/2006/relationships/slide" Target="slide10.xml"/><Relationship Id="rId10" Type="http://schemas.openxmlformats.org/officeDocument/2006/relationships/slide" Target="slide24.xml"/><Relationship Id="rId19" Type="http://schemas.openxmlformats.org/officeDocument/2006/relationships/slide" Target="slide18.xml"/><Relationship Id="rId4" Type="http://schemas.openxmlformats.org/officeDocument/2006/relationships/slide" Target="slide12.xml"/><Relationship Id="rId9" Type="http://schemas.openxmlformats.org/officeDocument/2006/relationships/slide" Target="slide14.xml"/><Relationship Id="rId14" Type="http://schemas.openxmlformats.org/officeDocument/2006/relationships/slide" Target="slide16.xml"/><Relationship Id="rId22" Type="http://schemas.openxmlformats.org/officeDocument/2006/relationships/slide" Target="slide48.xml"/><Relationship Id="rId27" Type="http://schemas.openxmlformats.org/officeDocument/2006/relationships/slide" Target="slide5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#Slide 11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#Slide 1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#Slide 13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#Slide 15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#Slide 17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#Slide 19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#Slide 21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#Slide 23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#Slide 25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#Slide 27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#Slide 29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#Slide 1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#Slide 31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#Slide 33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#Slide 35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#Slide 37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#Slide 39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#Slide 5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#Slide 41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#Slide 45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4" Type="http://schemas.openxmlformats.org/officeDocument/2006/relationships/hyperlink" Target="#Slide 47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#Slide 49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#Slide 43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#Slide 1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#Slide 51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#Slide 1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#Slide 7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#Slide 1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#Slide 9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#Slide 1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3" name="Group 1"/>
          <p:cNvGraphicFramePr>
            <a:graphicFrameLocks noGrp="1"/>
          </p:cNvGraphicFramePr>
          <p:nvPr/>
        </p:nvGraphicFramePr>
        <p:xfrm>
          <a:off x="0" y="0"/>
          <a:ext cx="10079038" cy="7558090"/>
        </p:xfrm>
        <a:graphic>
          <a:graphicData uri="http://schemas.openxmlformats.org/drawingml/2006/table">
            <a:tbl>
              <a:tblPr/>
              <a:tblGrid>
                <a:gridCol w="1839912"/>
                <a:gridCol w="2514600"/>
                <a:gridCol w="1690688"/>
                <a:gridCol w="2014538"/>
                <a:gridCol w="2019300"/>
              </a:tblGrid>
              <a:tr h="12588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pitchFamily="-106" charset="0"/>
                        </a:rPr>
                        <a:t>Fossil Fuels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pitchFamily="-106" charset="0"/>
                        </a:rPr>
                        <a:t>Foodservice Industry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pitchFamily="-106" charset="0"/>
                        </a:rPr>
                        <a:t>Water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pitchFamily="-106" charset="0"/>
                        </a:rPr>
                        <a:t>Climate Change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pitchFamily="-106" charset="0"/>
                        </a:rPr>
                        <a:t>Waste Stream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  <a:tr h="12588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3" action="ppaction://hlinksldjump"/>
                        </a:rPr>
                        <a:t>10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4" action="ppaction://hlinksldjump"/>
                        </a:rPr>
                        <a:t>10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5" action="ppaction://hlinksldjump"/>
                        </a:rPr>
                        <a:t>10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6" action="ppaction://hlinksldjump"/>
                        </a:rPr>
                        <a:t>10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7" action="ppaction://hlinksldjump"/>
                        </a:rPr>
                        <a:t>10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2588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8" action="ppaction://hlinksldjump"/>
                        </a:rPr>
                        <a:t>20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9" action="ppaction://hlinksldjump"/>
                        </a:rPr>
                        <a:t>20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10" action="ppaction://hlinksldjump"/>
                        </a:rPr>
                        <a:t>20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11" action="ppaction://hlinksldjump"/>
                        </a:rPr>
                        <a:t>20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12" action="ppaction://hlinksldjump"/>
                        </a:rPr>
                        <a:t>20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2588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13" action="ppaction://hlinksldjump"/>
                        </a:rPr>
                        <a:t>30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14" action="ppaction://hlinksldjump"/>
                        </a:rPr>
                        <a:t>30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15" action="ppaction://hlinksldjump"/>
                        </a:rPr>
                        <a:t>30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16" action="ppaction://hlinksldjump"/>
                        </a:rPr>
                        <a:t>30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17" action="ppaction://hlinksldjump"/>
                        </a:rPr>
                        <a:t>30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2588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18" action="ppaction://hlinksldjump"/>
                        </a:rPr>
                        <a:t>40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19" action="ppaction://hlinksldjump"/>
                        </a:rPr>
                        <a:t>40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20" action="ppaction://hlinksldjump"/>
                        </a:rPr>
                        <a:t>40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21" action="ppaction://hlinksldjump"/>
                        </a:rPr>
                        <a:t>40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22" action="ppaction://hlinksldjump"/>
                        </a:rPr>
                        <a:t>40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263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23" action="ppaction://hlinksldjump"/>
                        </a:rPr>
                        <a:t>50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24" action="ppaction://hlinksldjump"/>
                        </a:rPr>
                        <a:t>50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25" action="ppaction://hlinksldjump"/>
                        </a:rPr>
                        <a:t>50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26" action="ppaction://hlinksldjump"/>
                        </a:rPr>
                        <a:t>50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10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06" charset="0"/>
                          <a:hlinkClick r:id="rId27" action="ppaction://hlinksldjump"/>
                        </a:rPr>
                        <a:t>50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pitchFamily="-106" charset="0"/>
                        <a:hlinkClick r:id="" action="ppaction://noaction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What is bubbling up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 from the ocean floor causing havoc on the coastal US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and eventually the world?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32771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rId3" action="ppaction://hlinksldjump"/>
              </a:rPr>
              <a:t>Answer</a:t>
            </a:r>
            <a:endParaRPr lang="en-US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Fossil Fuel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(Crude Oil)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34819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rId3" action="ppaction://hlinksldjump"/>
              </a:rPr>
              <a:t>Board</a:t>
            </a:r>
            <a:endParaRPr lang="en-US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Restaurants consume </a:t>
            </a:r>
          </a:p>
          <a:p>
            <a:pPr algn="ctr"/>
            <a:r>
              <a:rPr lang="en-US" sz="4400" dirty="0" smtClean="0"/>
              <a:t>how much more energy </a:t>
            </a:r>
          </a:p>
          <a:p>
            <a:pPr algn="ctr"/>
            <a:r>
              <a:rPr lang="en-US" sz="4400" dirty="0" smtClean="0"/>
              <a:t>than any other commercial building?</a:t>
            </a:r>
            <a:endParaRPr lang="en-US" sz="4400" dirty="0"/>
          </a:p>
        </p:txBody>
      </p:sp>
      <p:sp>
        <p:nvSpPr>
          <p:cNvPr id="36867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dirty="0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 dirty="0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5 Times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What kind of business </a:t>
            </a:r>
          </a:p>
          <a:p>
            <a:pPr algn="ctr"/>
            <a:r>
              <a:rPr lang="en-US" sz="4400" dirty="0" smtClean="0"/>
              <a:t>is the number one user of electricity in the retail sector?</a:t>
            </a:r>
            <a:endParaRPr lang="en-US" sz="4400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Foodservice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43011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A faucet leaking at the rate of one drip per minute wastes how many gallons of water per year?</a:t>
            </a:r>
            <a:endParaRPr lang="en-US" sz="4400" dirty="0"/>
          </a:p>
        </p:txBody>
      </p:sp>
      <p:sp>
        <p:nvSpPr>
          <p:cNvPr id="45059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3,000 gallons 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47107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How many adults are likely </a:t>
            </a:r>
          </a:p>
          <a:p>
            <a:pPr algn="ctr"/>
            <a:r>
              <a:rPr lang="en-US" sz="4400" dirty="0" smtClean="0"/>
              <a:t>to make a restaurant choice </a:t>
            </a:r>
          </a:p>
          <a:p>
            <a:pPr algn="ctr"/>
            <a:r>
              <a:rPr lang="en-US" sz="4400" dirty="0" smtClean="0"/>
              <a:t>based on the restaurant’s commitment to sustainability?</a:t>
            </a:r>
          </a:p>
        </p:txBody>
      </p:sp>
      <p:sp>
        <p:nvSpPr>
          <p:cNvPr id="49155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40%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51203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Burning one gallon of gas </a:t>
            </a:r>
          </a:p>
          <a:p>
            <a:pPr algn="ctr"/>
            <a:r>
              <a:rPr lang="en-US" sz="4400" dirty="0" smtClean="0"/>
              <a:t>produces approximately </a:t>
            </a:r>
          </a:p>
          <a:p>
            <a:pPr algn="ctr"/>
            <a:r>
              <a:rPr lang="en-US" sz="4400" dirty="0" smtClean="0"/>
              <a:t>how many pounds of </a:t>
            </a:r>
          </a:p>
          <a:p>
            <a:pPr algn="ctr"/>
            <a:r>
              <a:rPr lang="en-US" sz="4400" dirty="0" smtClean="0"/>
              <a:t>carbon dioxide?</a:t>
            </a:r>
            <a:endParaRPr lang="en-US" sz="4400" dirty="0"/>
          </a:p>
        </p:txBody>
      </p:sp>
      <p:sp>
        <p:nvSpPr>
          <p:cNvPr id="16387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dirty="0">
                <a:solidFill>
                  <a:srgbClr val="000000"/>
                </a:solidFill>
                <a:hlinkClick r:id="rId3" action="ppaction://hlinksldjump"/>
              </a:rPr>
              <a:t>Answer</a:t>
            </a:r>
            <a:endParaRPr lang="en-US" dirty="0">
              <a:solidFill>
                <a:srgbClr val="000000"/>
              </a:solidFill>
              <a:hlinkClick r:id="" action="ppaction://noactio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How much per year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are energy costs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increasing for restaurants?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53251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6-8%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55299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 </a:t>
            </a:r>
            <a:r>
              <a:rPr lang="en-US" sz="4400" dirty="0" smtClean="0"/>
              <a:t>How soon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will 70% of the U.S.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experience water shortages?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57347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8000" b="1" dirty="0" smtClean="0">
                <a:solidFill>
                  <a:srgbClr val="00B050"/>
                </a:solidFill>
              </a:rPr>
              <a:t>By 2013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59395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Water running for 5 minutes </a:t>
            </a:r>
          </a:p>
          <a:p>
            <a:pPr algn="ctr"/>
            <a:r>
              <a:rPr lang="en-US" sz="4400" dirty="0" smtClean="0"/>
              <a:t>uses nearly as much energy </a:t>
            </a:r>
          </a:p>
          <a:p>
            <a:pPr algn="ctr"/>
            <a:r>
              <a:rPr lang="en-US" sz="4400" dirty="0" smtClean="0"/>
              <a:t>as a 60-watt light bulb lit for how many hours?</a:t>
            </a:r>
            <a:endParaRPr lang="en-US" sz="4400" dirty="0"/>
          </a:p>
        </p:txBody>
      </p:sp>
      <p:sp>
        <p:nvSpPr>
          <p:cNvPr id="61443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14 Hours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63491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How many gallons </a:t>
            </a:r>
          </a:p>
          <a:p>
            <a:pPr algn="ctr"/>
            <a:r>
              <a:rPr lang="en-US" sz="4400" dirty="0" smtClean="0"/>
              <a:t>does a standard toilet use </a:t>
            </a:r>
          </a:p>
          <a:p>
            <a:pPr algn="ctr"/>
            <a:r>
              <a:rPr lang="en-US" sz="4400" dirty="0" smtClean="0"/>
              <a:t>each time it is flushed?</a:t>
            </a:r>
            <a:endParaRPr lang="en-US" sz="4400" dirty="0"/>
          </a:p>
        </p:txBody>
      </p:sp>
      <p:sp>
        <p:nvSpPr>
          <p:cNvPr id="65539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dirty="0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 dirty="0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4.5 Gallons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67587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endParaRPr lang="en-US" sz="3200" dirty="0"/>
          </a:p>
        </p:txBody>
      </p:sp>
      <p:sp>
        <p:nvSpPr>
          <p:cNvPr id="69635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dirty="0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 dirty="0">
              <a:solidFill>
                <a:srgbClr val="000000"/>
              </a:solidFill>
              <a:hlinkClick r:id="rId3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4112" y="2255837"/>
            <a:ext cx="7620000" cy="3240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/>
              <a:t>If all the earth’s water fit </a:t>
            </a:r>
          </a:p>
          <a:p>
            <a:pPr algn="ctr"/>
            <a:r>
              <a:rPr lang="en-US" sz="4400" dirty="0" smtClean="0"/>
              <a:t>into a gallon bottle, </a:t>
            </a:r>
          </a:p>
          <a:p>
            <a:pPr algn="ctr"/>
            <a:r>
              <a:rPr lang="en-US" sz="4400" dirty="0" smtClean="0"/>
              <a:t>the fresh water suitable</a:t>
            </a:r>
          </a:p>
          <a:p>
            <a:pPr algn="ctr"/>
            <a:r>
              <a:rPr lang="en-US" sz="4400" dirty="0" smtClean="0"/>
              <a:t>for human use would equal how much?</a:t>
            </a:r>
            <a:endParaRPr lang="en-US" sz="4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1 tablespoon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71683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20 Pounds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18435" name="AutoShape 2"/>
          <p:cNvSpPr>
            <a:spLocks noChangeArrowheads="1"/>
          </p:cNvSpPr>
          <p:nvPr/>
        </p:nvSpPr>
        <p:spPr bwMode="auto">
          <a:xfrm>
            <a:off x="7543800" y="5456237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dirty="0">
                <a:solidFill>
                  <a:srgbClr val="000000"/>
                </a:solidFill>
                <a:hlinkClick r:id="rId3" action="ppaction://hlinksldjump"/>
              </a:rPr>
              <a:t>Board</a:t>
            </a:r>
            <a:endParaRPr lang="en-US" dirty="0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What type of faucet can be used </a:t>
            </a:r>
          </a:p>
          <a:p>
            <a:pPr algn="ctr"/>
            <a:r>
              <a:rPr lang="en-US" sz="4400" dirty="0" smtClean="0"/>
              <a:t>in a professional kitchen </a:t>
            </a:r>
          </a:p>
          <a:p>
            <a:pPr algn="ctr"/>
            <a:r>
              <a:rPr lang="en-US" sz="4400" dirty="0" smtClean="0"/>
              <a:t>to decrease water usage? </a:t>
            </a:r>
            <a:endParaRPr lang="en-US" sz="4400" dirty="0"/>
          </a:p>
          <a:p>
            <a:pPr algn="ctr"/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73731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800" b="1" dirty="0" smtClean="0">
                <a:solidFill>
                  <a:srgbClr val="00B050"/>
                </a:solidFill>
              </a:rPr>
              <a:t>A low-flow, pre-rinse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800" b="1" dirty="0" smtClean="0">
                <a:solidFill>
                  <a:srgbClr val="00B050"/>
                </a:solidFill>
              </a:rPr>
              <a:t>spray valve for dishwashing used just 3 hours a day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800" b="1" dirty="0" smtClean="0">
                <a:solidFill>
                  <a:srgbClr val="00B050"/>
                </a:solidFill>
              </a:rPr>
              <a:t>saves more than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800" b="1" dirty="0" smtClean="0">
                <a:solidFill>
                  <a:srgbClr val="00B050"/>
                </a:solidFill>
              </a:rPr>
              <a:t>65,000 gallons of water a year.</a:t>
            </a:r>
            <a:endParaRPr lang="en-US" sz="4800" b="1" dirty="0">
              <a:solidFill>
                <a:srgbClr val="00B050"/>
              </a:solidFill>
            </a:endParaRPr>
          </a:p>
        </p:txBody>
      </p:sp>
      <p:sp>
        <p:nvSpPr>
          <p:cNvPr id="75779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Over the last 20 years, what percentage of greenhouse gas can be attributed to burning fossil fuels?</a:t>
            </a:r>
            <a:endParaRPr lang="en-US" sz="4400" dirty="0"/>
          </a:p>
        </p:txBody>
      </p:sp>
      <p:sp>
        <p:nvSpPr>
          <p:cNvPr id="77827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75% 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79875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>
                <a:solidFill>
                  <a:srgbClr val="000000"/>
                </a:solidFill>
              </a:rPr>
              <a:t>What 11-year span </a:t>
            </a:r>
          </a:p>
          <a:p>
            <a:pPr algn="ctr"/>
            <a:r>
              <a:rPr lang="en-US" sz="4400" dirty="0" smtClean="0">
                <a:solidFill>
                  <a:srgbClr val="000000"/>
                </a:solidFill>
              </a:rPr>
              <a:t>was the warmest on record </a:t>
            </a:r>
          </a:p>
          <a:p>
            <a:pPr algn="ctr"/>
            <a:r>
              <a:rPr lang="en-US" sz="4400" dirty="0" smtClean="0">
                <a:solidFill>
                  <a:srgbClr val="000000"/>
                </a:solidFill>
              </a:rPr>
              <a:t>since 1850? 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81923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dirty="0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 dirty="0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1995 – 2006 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83971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It is thought that the </a:t>
            </a:r>
          </a:p>
          <a:p>
            <a:pPr algn="ctr"/>
            <a:r>
              <a:rPr lang="en-US" sz="4400" dirty="0" smtClean="0"/>
              <a:t>Arctic Glaciers are thawing – </a:t>
            </a:r>
          </a:p>
          <a:p>
            <a:pPr algn="ctr"/>
            <a:r>
              <a:rPr lang="en-US" sz="4400" dirty="0" smtClean="0"/>
              <a:t>True or False?</a:t>
            </a:r>
            <a:endParaRPr lang="en-US" sz="4400" dirty="0"/>
          </a:p>
        </p:txBody>
      </p:sp>
      <p:sp>
        <p:nvSpPr>
          <p:cNvPr id="86019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True 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88067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Global climate change </a:t>
            </a:r>
          </a:p>
          <a:p>
            <a:pPr algn="ctr"/>
            <a:r>
              <a:rPr lang="en-US" sz="4400" dirty="0" smtClean="0"/>
              <a:t>is caused by accumulation of greenhouse gases in the lower atmosphere. Why are these gases increasing? </a:t>
            </a:r>
            <a:endParaRPr lang="en-US" sz="4400" dirty="0"/>
          </a:p>
        </p:txBody>
      </p:sp>
      <p:sp>
        <p:nvSpPr>
          <p:cNvPr id="90115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7200" b="1" dirty="0">
                <a:solidFill>
                  <a:srgbClr val="00B050"/>
                </a:solidFill>
              </a:rPr>
              <a:t>Combustion of fossil fuels and </a:t>
            </a:r>
            <a:r>
              <a:rPr lang="en-US" sz="7200" b="1" dirty="0" smtClean="0">
                <a:solidFill>
                  <a:srgbClr val="00B050"/>
                </a:solidFill>
              </a:rPr>
              <a:t>deforestation</a:t>
            </a:r>
            <a:endParaRPr lang="en-US" sz="7200" b="1" dirty="0">
              <a:solidFill>
                <a:srgbClr val="00B05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 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92163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How many years will it take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 before the landfills in Chicago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 are full and garbage will need to be shipped to other locations? 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rId3" action="ppaction://hlinksldjump"/>
              </a:rPr>
              <a:t>Answer</a:t>
            </a:r>
            <a:endParaRPr lang="en-US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How can climate change cause migratory species to perish? </a:t>
            </a:r>
            <a:endParaRPr lang="en-US" sz="4400" dirty="0"/>
          </a:p>
        </p:txBody>
      </p:sp>
      <p:sp>
        <p:nvSpPr>
          <p:cNvPr id="94211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dirty="0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 dirty="0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6600" b="1" dirty="0" smtClean="0">
                <a:solidFill>
                  <a:srgbClr val="00B050"/>
                </a:solidFill>
              </a:rPr>
              <a:t>Shoreline changes caused by polar icecap melting will impact their habitats.</a:t>
            </a:r>
            <a:endParaRPr lang="en-US" sz="6600" b="1" dirty="0">
              <a:solidFill>
                <a:srgbClr val="00B050"/>
              </a:solidFill>
            </a:endParaRPr>
          </a:p>
        </p:txBody>
      </p:sp>
      <p:sp>
        <p:nvSpPr>
          <p:cNvPr id="96259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How many glass jars and bottles </a:t>
            </a:r>
          </a:p>
          <a:p>
            <a:pPr algn="ctr"/>
            <a:r>
              <a:rPr lang="en-US" sz="4400" dirty="0" smtClean="0"/>
              <a:t>are recycled everyday in </a:t>
            </a:r>
          </a:p>
          <a:p>
            <a:pPr algn="ctr"/>
            <a:r>
              <a:rPr lang="en-US" sz="4400" dirty="0" smtClean="0"/>
              <a:t>the United States? </a:t>
            </a:r>
            <a:endParaRPr lang="en-US" sz="4400" dirty="0"/>
          </a:p>
        </p:txBody>
      </p:sp>
      <p:sp>
        <p:nvSpPr>
          <p:cNvPr id="102403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dirty="0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 dirty="0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13 million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104451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How many aluminum cans </a:t>
            </a:r>
          </a:p>
          <a:p>
            <a:pPr algn="ctr"/>
            <a:r>
              <a:rPr lang="en-US" sz="4400" dirty="0" smtClean="0"/>
              <a:t>are recycled every minute </a:t>
            </a:r>
          </a:p>
          <a:p>
            <a:pPr algn="ctr"/>
            <a:r>
              <a:rPr lang="en-US" sz="4400" dirty="0" smtClean="0"/>
              <a:t>of every day in the United States? </a:t>
            </a:r>
            <a:endParaRPr lang="en-US" sz="4400" dirty="0"/>
          </a:p>
        </p:txBody>
      </p:sp>
      <p:sp>
        <p:nvSpPr>
          <p:cNvPr id="106499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 dirty="0">
                <a:solidFill>
                  <a:srgbClr val="000000"/>
                </a:solidFill>
                <a:hlinkClick r:id="rId3" action="ppaction://hlinksldjump"/>
              </a:rPr>
              <a:t>Answer</a:t>
            </a:r>
            <a:endParaRPr lang="en-US" dirty="0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smtClean="0">
                <a:solidFill>
                  <a:srgbClr val="00B050"/>
                </a:solidFill>
              </a:rPr>
              <a:t>105,000+</a:t>
            </a:r>
            <a:endParaRPr lang="en-US" sz="8000" b="1" dirty="0" smtClean="0">
              <a:solidFill>
                <a:srgbClr val="00B05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 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08547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1"/>
          <p:cNvSpPr txBox="1">
            <a:spLocks noChangeArrowheads="1"/>
          </p:cNvSpPr>
          <p:nvPr/>
        </p:nvSpPr>
        <p:spPr bwMode="auto">
          <a:xfrm>
            <a:off x="620713" y="427038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How many cans were recycled in the U.S. last year, </a:t>
            </a:r>
          </a:p>
          <a:p>
            <a:pPr algn="ctr"/>
            <a:r>
              <a:rPr lang="en-US" sz="4400" dirty="0" smtClean="0"/>
              <a:t>saving the equivalent of</a:t>
            </a:r>
          </a:p>
          <a:p>
            <a:pPr algn="ctr"/>
            <a:r>
              <a:rPr lang="en-US" sz="4400" dirty="0" smtClean="0"/>
              <a:t>15 million barrels of crude oil?</a:t>
            </a:r>
            <a:endParaRPr lang="en-US" sz="4400" dirty="0"/>
          </a:p>
        </p:txBody>
      </p:sp>
      <p:sp>
        <p:nvSpPr>
          <p:cNvPr id="110595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54 Billion</a:t>
            </a:r>
          </a:p>
        </p:txBody>
      </p:sp>
      <p:sp>
        <p:nvSpPr>
          <p:cNvPr id="112643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How much energy does recycling </a:t>
            </a:r>
          </a:p>
          <a:p>
            <a:pPr algn="ctr"/>
            <a:r>
              <a:rPr lang="en-US" sz="4400" dirty="0" smtClean="0"/>
              <a:t>just one glass container save? </a:t>
            </a:r>
            <a:endParaRPr lang="en-US" sz="4400" dirty="0"/>
          </a:p>
        </p:txBody>
      </p:sp>
      <p:sp>
        <p:nvSpPr>
          <p:cNvPr id="98307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B050"/>
                </a:solidFill>
              </a:rPr>
              <a:t>Enough to: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b="1" dirty="0" smtClean="0">
              <a:solidFill>
                <a:srgbClr val="00B05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B050"/>
                </a:solidFill>
              </a:rPr>
              <a:t>Light a 100-watt bulb for 4 hours.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B050"/>
                </a:solidFill>
              </a:rPr>
              <a:t> Power a computer for 30 minutes.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B050"/>
                </a:solidFill>
              </a:rPr>
              <a:t>Power a television for 20 minutes.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00355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9 years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22531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rId3" action="ppaction://hlinksldjump"/>
              </a:rPr>
              <a:t>Board</a:t>
            </a:r>
            <a:endParaRPr lang="en-US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/>
            <a:r>
              <a:rPr lang="en-US" sz="4400" dirty="0" smtClean="0"/>
              <a:t>What is needed </a:t>
            </a:r>
          </a:p>
          <a:p>
            <a:pPr algn="ctr"/>
            <a:r>
              <a:rPr lang="en-US" sz="4400" dirty="0" smtClean="0"/>
              <a:t>to create compost?</a:t>
            </a:r>
            <a:endParaRPr lang="en-US" sz="4400" dirty="0"/>
          </a:p>
        </p:txBody>
      </p:sp>
      <p:sp>
        <p:nvSpPr>
          <p:cNvPr id="114691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nextslide"/>
              </a:rPr>
              <a:t>Answer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Organic Matter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Moisture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Oxygen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116739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" action="ppaction://hlinkshowjump?jump=firstslide"/>
              </a:rPr>
              <a:t>Board</a:t>
            </a:r>
            <a:endParaRPr lang="en-US">
              <a:solidFill>
                <a:srgbClr val="000000"/>
              </a:solidFill>
              <a:hlinkClick r:id="rId3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According to the U.S.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Environmental Protection Agency, what percentage of all garbage sent to landfills is compostable? 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24579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rId3" action="ppaction://hlinksldjump"/>
              </a:rPr>
              <a:t>Answer</a:t>
            </a:r>
            <a:endParaRPr lang="en-US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About 25%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rId3" action="ppaction://hlinksldjump"/>
              </a:rPr>
              <a:t>Board</a:t>
            </a:r>
            <a:endParaRPr lang="en-US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What is our primary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 smtClean="0"/>
              <a:t>fossil fuel? 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28675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rId3" action="ppaction://hlinksldjump"/>
              </a:rPr>
              <a:t>Answer</a:t>
            </a:r>
            <a:endParaRPr lang="en-US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8000" b="1" dirty="0" smtClean="0">
                <a:solidFill>
                  <a:srgbClr val="00B050"/>
                </a:solidFill>
              </a:rPr>
              <a:t>Crude Oil</a:t>
            </a:r>
            <a:endParaRPr lang="en-US" sz="8000" b="1" dirty="0">
              <a:solidFill>
                <a:srgbClr val="00B050"/>
              </a:solidFill>
            </a:endParaRPr>
          </a:p>
        </p:txBody>
      </p:sp>
      <p:sp>
        <p:nvSpPr>
          <p:cNvPr id="30723" name="AutoShape 2"/>
          <p:cNvSpPr>
            <a:spLocks noChangeArrowheads="1"/>
          </p:cNvSpPr>
          <p:nvPr/>
        </p:nvSpPr>
        <p:spPr bwMode="auto">
          <a:xfrm>
            <a:off x="7543800" y="5486400"/>
            <a:ext cx="2057400" cy="16002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en-US">
                <a:solidFill>
                  <a:srgbClr val="000000"/>
                </a:solidFill>
                <a:hlinkClick r:id="rId3" action="ppaction://hlinksldjump"/>
              </a:rPr>
              <a:t>Board</a:t>
            </a:r>
            <a:endParaRPr lang="en-US">
              <a:solidFill>
                <a:srgbClr val="000000"/>
              </a:solidFill>
              <a:hlinkClick r:id="rId4"/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Office PowerPoint</Application>
  <PresentationFormat>Custom</PresentationFormat>
  <Paragraphs>233</Paragraphs>
  <Slides>51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Edward Whitney</dc:creator>
  <cp:lastModifiedBy>Owner</cp:lastModifiedBy>
  <cp:revision>47</cp:revision>
  <cp:lastPrinted>1601-01-01T00:00:00Z</cp:lastPrinted>
  <dcterms:created xsi:type="dcterms:W3CDTF">2010-01-02T18:10:30Z</dcterms:created>
  <dcterms:modified xsi:type="dcterms:W3CDTF">2010-09-27T17:41:13Z</dcterms:modified>
</cp:coreProperties>
</file>