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EF6F9-DF50-4C9E-ACA9-2CB9EC3400A1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47EAC-141A-430F-BCE3-7BBC91BE37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F41AE-91CD-493D-AD80-A47A4BCAE57C}" type="datetimeFigureOut">
              <a:rPr lang="en-US" smtClean="0"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E2143-260F-4D41-BDD1-4CCDDBD749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38200" y="12192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20574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29200" y="29718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86600" y="38862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1447800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24828" y="2286000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3200400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67600" y="4114800"/>
            <a:ext cx="611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38200" y="2971800"/>
          <a:ext cx="1371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A 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895600" y="3810000"/>
          <a:ext cx="137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 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029200" y="762000"/>
          <a:ext cx="137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 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86600" y="1579880"/>
          <a:ext cx="1371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D 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81600" y="5791200"/>
            <a:ext cx="35052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Oils Taste Test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Fleishman Hillard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Fleishman-Hillard</dc:creator>
  <cp:lastModifiedBy>Fleishman-Hillard</cp:lastModifiedBy>
  <cp:revision>2</cp:revision>
  <dcterms:created xsi:type="dcterms:W3CDTF">2009-10-25T13:15:49Z</dcterms:created>
  <dcterms:modified xsi:type="dcterms:W3CDTF">2009-10-25T13:29:10Z</dcterms:modified>
</cp:coreProperties>
</file>